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05fc08f4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05fc08f4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05fc08f4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05fc08f4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05fc08f4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05fc08f4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05fc08f4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05fc08f4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05fc08f4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05fc08f4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05fc08f4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05fc08f4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05fc08f4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05fc08f4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05fc08f4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05fc08f4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05fc08f4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05fc08f4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05fc08f4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05fc08f4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5fc08f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5fc08f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05fc08f4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05fc08f4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05fc08f4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05fc08f4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05fc08f4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05fc08f4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05fc08f4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05fc08f4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05fc08f4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05fc08f4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05fc08f4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05fc08f4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05fc08f4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05fc08f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05fc08f4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05fc08f4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05fc08f4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05fc08f4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05fc08f4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05fc08f4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05fc08f4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05fc08f4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amyat-naroda.ru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8433" y="1383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Военный архив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«‎Память народа»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200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Подготовила студентка 4ИВТ Логинова Софья Андреевна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 rotWithShape="1">
          <a:blip r:embed="rId3">
            <a:alphaModFix/>
          </a:blip>
          <a:srcRect b="46811" l="-669" r="670" t="0"/>
          <a:stretch/>
        </p:blipFill>
        <p:spPr>
          <a:xfrm>
            <a:off x="30100" y="394875"/>
            <a:ext cx="9113901" cy="425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сайта. </a:t>
            </a:r>
            <a:r>
              <a:rPr lang="ru"/>
              <a:t>«‎Сводная информация» </a:t>
            </a:r>
            <a:endParaRPr/>
          </a:p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 переходе на интересующее Вас ФИО героя, Вы попадаете на страницу героя, на которой можете видеть все документы, связанные с ним из различных источников (документы о потерях, документы о награждениях, паспорта захоронений и т.д.).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На вкладке «Сводная информация» доступна информация о дате и месте рождения, месте призыва, местах службы и наградах героя, собранная из документов, в которых упоминается герой.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94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сайта. </a:t>
            </a:r>
            <a:r>
              <a:rPr lang="ru"/>
              <a:t>Раздел «Боевые операции»</a:t>
            </a:r>
            <a:endParaRPr/>
          </a:p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верхней части страницы расположена поисковая строка. Поиск осуществляется по следующим полям: Название операции, Военачальник, Воинская часть. Можно уточнить поиск по периоду выполнения боевых операций, воспользовавшись инструментом «таймлайн» и установив год и месяц начала и/или окончания боевых операций</a:t>
            </a:r>
            <a:endParaRPr/>
          </a:p>
        </p:txBody>
      </p:sp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7" y="3295350"/>
            <a:ext cx="9025224" cy="1084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72176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/>
        </p:nvSpPr>
        <p:spPr>
          <a:xfrm>
            <a:off x="167100" y="3721775"/>
            <a:ext cx="8385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интерактивная карта боевых действий, на которой можно: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— масштабировать карту с помощью инструмента масштабирования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— переключать режим отображения боевых операций: по схеме операции или по линии фронта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— перемещаться между операциями с помощью меток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сайта. </a:t>
            </a:r>
            <a:r>
              <a:rPr lang="ru"/>
              <a:t>Раздел «Воинские захоронения»</a:t>
            </a:r>
            <a:endParaRPr/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верхней части страницы расположена поисковая строка. Поиск осуществляется по следующим полям: Населенный пункт или регион, тип захоронения.</a:t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2189213"/>
            <a:ext cx="74485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70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сайта. </a:t>
            </a:r>
            <a:r>
              <a:rPr lang="ru"/>
              <a:t>Раздел «Истории пользователей»</a:t>
            </a:r>
            <a:endParaRPr/>
          </a:p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новом разделе размещены истории и воспоминания людей, чьи судьбы затронула война 1941–1945 года. Возможность </a:t>
            </a:r>
            <a:r>
              <a:rPr lang="ru"/>
              <a:t>публиковать</a:t>
            </a:r>
            <a:r>
              <a:rPr lang="ru"/>
              <a:t> истории о войне близких вам людей, сохранив их имена для истории России.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0"/>
          <p:cNvPicPr preferRelativeResize="0"/>
          <p:nvPr/>
        </p:nvPicPr>
        <p:blipFill rotWithShape="1">
          <a:blip r:embed="rId3">
            <a:alphaModFix/>
          </a:blip>
          <a:srcRect b="40645" l="0" r="0" t="0"/>
          <a:stretch/>
        </p:blipFill>
        <p:spPr>
          <a:xfrm>
            <a:off x="0" y="0"/>
            <a:ext cx="9144000" cy="4054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>
            <p:ph type="title"/>
          </p:nvPr>
        </p:nvSpPr>
        <p:spPr>
          <a:xfrm>
            <a:off x="182100" y="444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20"/>
              <a:t>Раздел «Истории пользователей». Главная</a:t>
            </a:r>
            <a:endParaRPr sz="19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182100" y="444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20"/>
              <a:t>Раздел «Истории пользователей». </a:t>
            </a:r>
            <a:r>
              <a:rPr lang="ru" sz="1920"/>
              <a:t>Страница определенной истории</a:t>
            </a:r>
            <a:endParaRPr sz="1920"/>
          </a:p>
        </p:txBody>
      </p:sp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 b="51200" l="0" r="0" t="0"/>
          <a:stretch/>
        </p:blipFill>
        <p:spPr>
          <a:xfrm>
            <a:off x="152400" y="152400"/>
            <a:ext cx="5015833" cy="429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 rotWithShape="1">
          <a:blip r:embed="rId4">
            <a:alphaModFix/>
          </a:blip>
          <a:srcRect b="0" l="0" r="0" t="76255"/>
          <a:stretch/>
        </p:blipFill>
        <p:spPr>
          <a:xfrm>
            <a:off x="4076600" y="2232000"/>
            <a:ext cx="4952601" cy="206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Военный архив </a:t>
            </a:r>
            <a:r>
              <a:rPr lang="ru"/>
              <a:t>«‎Память народа»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Ссылка: https://pamyat-naroda.ru/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Год издания: май 2015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Расположение: Россия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 информации</a:t>
            </a:r>
            <a:endParaRPr/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«‎Память народа» — это база данных и электронный банк документов, основанных на архивных данных ЦАМО, поэтому информация публикуемая на ресурсе является правдивой.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Наличие рекламы</a:t>
            </a:r>
            <a:endParaRPr/>
          </a:p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Информационный контент и сервисы сайтов ГИС «Память народа» предоставляются Оператором только для личного использования без извлечения коммерческой выгоды, если иное не оговорено с Правообладателем. Перепечатывание и публикация материалов в любых иных целях возможны только при условии соблюдения авторских (смежных) прав Правообладателей.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Общее впечатление</a:t>
            </a:r>
            <a:endParaRPr/>
          </a:p>
        </p:txBody>
      </p:sp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На 30 августа 2020 года в банке данных содержится информация о более чем 40млн награждениях. У базы данных есть подробная </a:t>
            </a:r>
            <a:r>
              <a:rPr lang="ru"/>
              <a:t>инструкция</a:t>
            </a:r>
            <a:r>
              <a:rPr lang="ru"/>
              <a:t>, </a:t>
            </a:r>
            <a:r>
              <a:rPr lang="ru"/>
              <a:t>выдержан</a:t>
            </a:r>
            <a:r>
              <a:rPr lang="ru"/>
              <a:t> один стиль, интерфейс не перегружен. Информация актуальная и сортирована по категория, что упрощает поиск.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Источники</a:t>
            </a:r>
            <a:endParaRPr/>
          </a:p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https://pamyat-naroda.ru/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направления деятельности и функции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ИСК «Память народа» является информационным ресурсом открытого доступа и содержит информацию по интерактивным картам и оперативным документам, а также предоставляет возможность поиска и работы с информацией из ОБД «Мемориал» и ОБД «Подвиг народа» в Великой Отечественной войне 1941-1945 годов.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управления (руководство)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Содержимое банка данных составляют документы Центрального архива Министерства обороны Российской Федерации (ЦАМО), а именно наградные дела и документы по оперативному управлению боевыми действиями.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39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страница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1088" t="0"/>
          <a:stretch/>
        </p:blipFill>
        <p:spPr>
          <a:xfrm>
            <a:off x="0" y="612675"/>
            <a:ext cx="9144000" cy="453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сайта. Главная страница и Поиск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страница сайта содержит следующие области: основные тематические разделы сайта, поисковую форму, блоки отображающие информацию разделов проекта и доступ к личному архиву.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Поиск по персоналиям (награды, потери, оперативные документы) производится на главной странице и страницах раздела «Герои войны», поиск по боевым операциям — в разделе «Боевые операции», поиск по воинским частям и военачальникам — в разделе «Воинские части», поиск по документам частей — в одноименном разделе «Документы частей», а поиск по воинским захоронениям — на страницах раздела «Воинские захоронения».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59869" l="0" r="0" t="0"/>
          <a:stretch/>
        </p:blipFill>
        <p:spPr>
          <a:xfrm>
            <a:off x="152400" y="152400"/>
            <a:ext cx="8879951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19024" l="14221" r="0" t="39519"/>
          <a:stretch/>
        </p:blipFill>
        <p:spPr>
          <a:xfrm>
            <a:off x="764175" y="0"/>
            <a:ext cx="8379826" cy="508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сайта. </a:t>
            </a:r>
            <a:r>
              <a:rPr lang="ru"/>
              <a:t>Раздел «Герои войны»</a:t>
            </a:r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главной странице раздела «Герои войны», в верхней части страницы расположена строка поиска.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Если данные в поисковой строке были введены на главной странице, автоматически произойдет переход к разделу «Герои войны».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Указанные данные из поисковой строки будут добавлены в поля блока «Дополнительные параметры», и на страницу будут выведены результаты поиска. Если для одной персоналии будет найдено несколько документов, результаты поиска будут сгруппированы по персоналии.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